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0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CORE-GUNN" userId="7191f980-a2af-491c-9fad-36e45b194a4a" providerId="ADAL" clId="{F3F0328F-FE25-45BE-819F-FC124629AA3F}"/>
    <pc:docChg chg="delSld">
      <pc:chgData name="Melissa CORE-GUNN" userId="7191f980-a2af-491c-9fad-36e45b194a4a" providerId="ADAL" clId="{F3F0328F-FE25-45BE-819F-FC124629AA3F}" dt="2026-01-22T14:50:26.012" v="0" actId="47"/>
      <pc:docMkLst>
        <pc:docMk/>
      </pc:docMkLst>
      <pc:sldChg chg="del">
        <pc:chgData name="Melissa CORE-GUNN" userId="7191f980-a2af-491c-9fad-36e45b194a4a" providerId="ADAL" clId="{F3F0328F-FE25-45BE-819F-FC124629AA3F}" dt="2026-01-22T14:50:26.012" v="0" actId="47"/>
        <pc:sldMkLst>
          <pc:docMk/>
          <pc:sldMk cId="151235488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6185-51E2-81D5-13C7-7B7C74832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55450-8224-FEC6-B063-99FDAA252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07631-DC33-70F8-33A3-DD5A6431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8889F-5A74-06ED-7B64-62A48BBF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D3E3B-1A2E-858C-0A46-0B4C16EA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4AC4-4BCE-8DD8-56F2-3BC4E65F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5161C-0D13-5A6B-0641-B9E3E8C83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05C2A-B261-8FEA-AACE-A905C497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C74E2-111C-31D4-21D4-E7CBF848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3244-A6AC-DBE5-90E5-9FEAAC98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2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9B0239-591D-2596-9ABE-CC8506948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E6224-6499-D03D-25C6-99C59E289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86C9F-DBAD-C463-6181-83030B48A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CE532-4CFA-E06F-C8C3-305163F0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3DEA-54C4-2AEA-AF12-27E32A80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6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EDFF-9F75-AA1F-A2D2-C90CDDFE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1EF3-115D-05FD-7B09-B6443FACA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67F8C-4FCF-95B1-1AE1-019B80710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D5543-BDE8-E759-2765-F03BA52D1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AE76A-0DE1-6BF2-069C-35E1215E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4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121FF-095E-F90F-00AF-9867DB149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0980E-800A-590A-D764-C3ECC1D98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B47FF-3A64-A879-7C6C-F4924ADC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ED03C-1ECE-2A2A-6376-A56008668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80207-C6A2-B33F-9941-B082D1B08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1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617D-C557-6DBF-06C6-41240A02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A4FE-B49D-C495-CBC4-54CF6E02A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6470E-3A41-AF54-28C7-5617871CF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FAE28-353A-2373-9067-B2FEBABB9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CE5CB-A1BC-20E9-B9FF-68C95BD6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9C1B0-AC60-2408-1183-22E7E41EB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1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95CF1-759E-CE92-47EF-3B14C9DC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63C42-880D-2B25-9461-4299B8387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BBC11-EE1D-F228-6978-AE4269C84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AB5EF6-673C-CF00-5033-0CB19329C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3E3BEF-0044-3DD5-9C77-179A42FA6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306AB1-3DB4-371C-C678-C809E7B7D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D98D1-16BE-297F-2BE1-A0520F55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527F1-B7F5-E7FA-1AA1-C0F15B04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4B03B-4110-6493-114C-C1385B4F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597DC-9246-5C72-F866-602BC956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1DB005-C288-7162-2954-33A9D5A1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AFCD3-7BE4-A2D9-7C4F-D4D0FFD1A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4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638761-A599-A415-3E6A-3CE54321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935E3-F55C-12B2-C3E3-381F9754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C541D-7CC8-5A49-C007-EA2B5C6DA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0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9F467-9250-D0FE-3DED-81A360FF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C9E6F-9621-23F9-AC51-583CE3E43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26FAF-3AD4-9CD1-C43C-99ECF1391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C4007-180D-E706-3132-3832AAB5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BA4C0-D5DD-60EE-7673-ED737E8C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68125-8B1B-6D32-4304-6A3A8DC9D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3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8F832-1F69-061F-1994-DBB5D1E0E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8670A-C5C7-786E-1559-EB3C16CBF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D8382-B8AC-F711-E087-31EE17BAB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0AF208-CC76-EEE8-4694-09A10B4B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AD338-2EA6-9C82-2F6D-1C96AE630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0A7E6-0175-7AC5-7018-DC33EFDD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9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34621-7632-D550-C62A-A3B94CA6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EF3E2-3941-5D2C-697E-BAD97AC12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84812-D287-8453-9D05-2F29FA4B0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6FD9A-23C7-CD0D-DE4E-E4F897A52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471E3-C501-8DD8-531B-2786630EB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D1DFC478-96B3-0E6B-5E02-4A1D6C001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6B19615-E785-7803-6EAE-BC82B4F7406F}"/>
              </a:ext>
            </a:extLst>
          </p:cNvPr>
          <p:cNvSpPr txBox="1"/>
          <p:nvPr/>
        </p:nvSpPr>
        <p:spPr>
          <a:xfrm>
            <a:off x="7983597" y="3087625"/>
            <a:ext cx="4054023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ts val="600"/>
              </a:spcBef>
              <a:defRPr/>
            </a:pPr>
            <a:r>
              <a:rPr lang="en-US" b="1" kern="100" dirty="0">
                <a:effectLst/>
                <a:latin typeface="Arial" panose="020B0604020202020204" pitchFamily="34" charset="0"/>
                <a:ea typeface="Source Sans Pro Black" panose="020B0503030403020204" pitchFamily="34" charset="0"/>
                <a:cs typeface="Arial" panose="020B0604020202020204" pitchFamily="34" charset="0"/>
              </a:rPr>
              <a:t>Speaker name</a:t>
            </a:r>
            <a:endParaRPr lang="en-US" b="1" kern="100" dirty="0">
              <a:latin typeface="Arial" panose="020B0604020202020204" pitchFamily="34" charset="0"/>
              <a:ea typeface="Source Sans Pro Black" panose="020B0503030403020204" pitchFamily="34" charset="0"/>
              <a:cs typeface="Arial" panose="020B0604020202020204" pitchFamily="34" charset="0"/>
            </a:endParaRPr>
          </a:p>
          <a:p>
            <a:pPr defTabSz="457200">
              <a:spcBef>
                <a:spcPts val="600"/>
              </a:spcBef>
              <a:defRPr/>
            </a:pP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Title</a:t>
            </a:r>
            <a:endParaRPr lang="en-US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C825812-6F9C-3D72-A9B1-D3A0685882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11781" y="3110377"/>
            <a:ext cx="1249772" cy="1249772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DD7B4DF-F2D4-D370-C232-15AE7007BCA7}"/>
              </a:ext>
            </a:extLst>
          </p:cNvPr>
          <p:cNvSpPr txBox="1"/>
          <p:nvPr/>
        </p:nvSpPr>
        <p:spPr>
          <a:xfrm>
            <a:off x="6511781" y="2119373"/>
            <a:ext cx="546382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Date</a:t>
            </a:r>
          </a:p>
          <a:p>
            <a:pPr>
              <a:spcBef>
                <a:spcPts val="600"/>
              </a:spcBef>
              <a:defRPr/>
            </a:pPr>
            <a:r>
              <a:rPr lang="en-US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AE5DA0-9879-C553-CAC3-9603DCF56DDC}"/>
              </a:ext>
            </a:extLst>
          </p:cNvPr>
          <p:cNvSpPr/>
          <p:nvPr/>
        </p:nvSpPr>
        <p:spPr>
          <a:xfrm>
            <a:off x="6493241" y="1528229"/>
            <a:ext cx="58611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2800" b="1" spc="20" dirty="0">
                <a:solidFill>
                  <a:srgbClr val="B40838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Event/talk title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3B7B6C42-A17E-27FE-03D3-AA3D825399D8}"/>
              </a:ext>
            </a:extLst>
          </p:cNvPr>
          <p:cNvSpPr/>
          <p:nvPr/>
        </p:nvSpPr>
        <p:spPr>
          <a:xfrm>
            <a:off x="6511781" y="5987471"/>
            <a:ext cx="1471816" cy="397239"/>
          </a:xfrm>
          <a:prstGeom prst="roundRect">
            <a:avLst/>
          </a:prstGeom>
          <a:solidFill>
            <a:srgbClr val="B40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2B91BCA-F9E8-F05D-7E13-D90C76DBCA9A}"/>
              </a:ext>
            </a:extLst>
          </p:cNvPr>
          <p:cNvSpPr/>
          <p:nvPr/>
        </p:nvSpPr>
        <p:spPr>
          <a:xfrm>
            <a:off x="8306787" y="5732345"/>
            <a:ext cx="822833" cy="8228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9F42D9EC-3893-D824-04B2-19DBDA392CC0}"/>
              </a:ext>
            </a:extLst>
          </p:cNvPr>
          <p:cNvSpPr/>
          <p:nvPr/>
        </p:nvSpPr>
        <p:spPr>
          <a:xfrm>
            <a:off x="10241388" y="5693403"/>
            <a:ext cx="1626873" cy="86177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</p:txBody>
      </p:sp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1A72514-86A2-3D6B-F7CF-17EA83D26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5673" y="5848931"/>
            <a:ext cx="616052" cy="61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8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Manpreet SANDHU</dc:creator>
  <cp:lastModifiedBy>Melissa CORE-GUNN</cp:lastModifiedBy>
  <cp:revision>4</cp:revision>
  <dcterms:created xsi:type="dcterms:W3CDTF">2025-12-15T17:40:19Z</dcterms:created>
  <dcterms:modified xsi:type="dcterms:W3CDTF">2026-01-22T14:50:33Z</dcterms:modified>
</cp:coreProperties>
</file>