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0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ssa CORE-GUNN" userId="7191f980-a2af-491c-9fad-36e45b194a4a" providerId="ADAL" clId="{F3F0328F-FE25-45BE-819F-FC124629AA3F}"/>
    <pc:docChg chg="delSld">
      <pc:chgData name="Melissa CORE-GUNN" userId="7191f980-a2af-491c-9fad-36e45b194a4a" providerId="ADAL" clId="{F3F0328F-FE25-45BE-819F-FC124629AA3F}" dt="2026-01-22T14:50:15.736" v="0" actId="47"/>
      <pc:docMkLst>
        <pc:docMk/>
      </pc:docMkLst>
      <pc:sldChg chg="del">
        <pc:chgData name="Melissa CORE-GUNN" userId="7191f980-a2af-491c-9fad-36e45b194a4a" providerId="ADAL" clId="{F3F0328F-FE25-45BE-819F-FC124629AA3F}" dt="2026-01-22T14:50:15.736" v="0" actId="47"/>
        <pc:sldMkLst>
          <pc:docMk/>
          <pc:sldMk cId="1079187344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A6185-51E2-81D5-13C7-7B7C748320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355450-8224-FEC6-B063-99FDAA2523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07631-DC33-70F8-33A3-DD5A64314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08889F-5A74-06ED-7B64-62A48BBF2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D3E3B-1A2E-858C-0A46-0B4C16EA0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16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4AC4-4BCE-8DD8-56F2-3BC4E65FD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5161C-0D13-5A6B-0641-B9E3E8C837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05C2A-B261-8FEA-AACE-A905C4976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C74E2-111C-31D4-21D4-E7CBF848D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023244-A6AC-DBE5-90E5-9FEAAC98B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329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9B0239-591D-2596-9ABE-CC85069484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DE6224-6499-D03D-25C6-99C59E289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86C9F-DBAD-C463-6181-83030B48A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CE532-4CFA-E06F-C8C3-305163F05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63DEA-54C4-2AEA-AF12-27E32A80A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969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7EDFF-9F75-AA1F-A2D2-C90CDDFE9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41EF3-115D-05FD-7B09-B6443FACA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A67F8C-4FCF-95B1-1AE1-019B80710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D5543-BDE8-E759-2765-F03BA52D1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AE76A-0DE1-6BF2-069C-35E1215E2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343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121FF-095E-F90F-00AF-9867DB149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0980E-800A-590A-D764-C3ECC1D98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B47FF-3A64-A879-7C6C-F4924ADCE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ED03C-1ECE-2A2A-6376-A56008668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80207-C6A2-B33F-9941-B082D1B08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512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D617D-C557-6DBF-06C6-41240A020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AA4FE-B49D-C495-CBC4-54CF6E02AB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66470E-3A41-AF54-28C7-5617871CF8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8FAE28-353A-2373-9067-B2FEBABB9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CE5CB-A1BC-20E9-B9FF-68C95BD6C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09C1B0-AC60-2408-1183-22E7E41EB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413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95CF1-759E-CE92-47EF-3B14C9DCA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C63C42-880D-2B25-9461-4299B8387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7BBC11-EE1D-F228-6978-AE4269C843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AB5EF6-673C-CF00-5033-0CB19329CF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3E3BEF-0044-3DD5-9C77-179A42FA6B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306AB1-3DB4-371C-C678-C809E7B7D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BD98D1-16BE-297F-2BE1-A0520F550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D527F1-B7F5-E7FA-1AA1-C0F15B042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4B03B-4110-6493-114C-C1385B4F7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F597DC-9246-5C72-F866-602BC956E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1DB005-C288-7162-2954-33A9D5A1D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6AFCD3-7BE4-A2D9-7C4F-D4D0FFD1A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549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638761-A599-A415-3E6A-3CE543213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D935E3-F55C-12B2-C3E3-381F97541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9C541D-7CC8-5A49-C007-EA2B5C6DA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009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9F467-9250-D0FE-3DED-81A360FF7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C9E6F-9621-23F9-AC51-583CE3E43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626FAF-3AD4-9CD1-C43C-99ECF1391B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2C4007-180D-E706-3132-3832AAB51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9BA4C0-D5DD-60EE-7673-ED737E8CD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68125-8B1B-6D32-4304-6A3A8DC9D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32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8F832-1F69-061F-1994-DBB5D1E0E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A8670A-C5C7-786E-1559-EB3C16CBF4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4D8382-B8AC-F711-E087-31EE17BAB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0AF208-CC76-EEE8-4694-09A10B4B8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AAD338-2EA6-9C82-2F6D-1C96AE630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80A7E6-0175-7AC5-7018-DC33EFDD5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391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134621-7632-D550-C62A-A3B94CA68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7EF3E2-3941-5D2C-697E-BAD97AC12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84812-D287-8453-9D05-2F29FA4B09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035BC5-D001-414B-8541-D8234879A0B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A6FD9A-23C7-CD0D-DE4E-E4F897A529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471E3-C501-8DD8-531B-2786630EB8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68AE66-3E42-044E-A3D7-3C909CEFB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14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BA6CD-3514-7AE1-0BCA-9127EFFCC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lose-up of a card&#10;&#10;AI-generated content may be incorrect.">
            <a:extLst>
              <a:ext uri="{FF2B5EF4-FFF2-40B4-BE49-F238E27FC236}">
                <a16:creationId xmlns:a16="http://schemas.microsoft.com/office/drawing/2014/main" id="{24F76E80-BB7D-C776-9633-CC9103F909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ACCB79D-C18B-AA3B-75D8-F8C199C74AD6}"/>
              </a:ext>
            </a:extLst>
          </p:cNvPr>
          <p:cNvSpPr txBox="1"/>
          <p:nvPr/>
        </p:nvSpPr>
        <p:spPr>
          <a:xfrm>
            <a:off x="8146435" y="3087625"/>
            <a:ext cx="4054023" cy="723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>
              <a:spcBef>
                <a:spcPts val="600"/>
              </a:spcBef>
              <a:defRPr/>
            </a:pPr>
            <a:r>
              <a:rPr lang="en-US" b="1" kern="100" dirty="0">
                <a:effectLst/>
                <a:latin typeface="Arial" panose="020B0604020202020204" pitchFamily="34" charset="0"/>
                <a:ea typeface="Source Sans Pro Black" panose="020B0503030403020204" pitchFamily="34" charset="0"/>
                <a:cs typeface="Arial" panose="020B0604020202020204" pitchFamily="34" charset="0"/>
              </a:rPr>
              <a:t>Speaker name</a:t>
            </a:r>
            <a:endParaRPr lang="en-US" b="1" kern="100" dirty="0">
              <a:latin typeface="Arial" panose="020B0604020202020204" pitchFamily="34" charset="0"/>
              <a:ea typeface="Source Sans Pro Black" panose="020B0503030403020204" pitchFamily="34" charset="0"/>
              <a:cs typeface="Arial" panose="020B0604020202020204" pitchFamily="34" charset="0"/>
            </a:endParaRPr>
          </a:p>
          <a:p>
            <a:pPr defTabSz="457200">
              <a:spcBef>
                <a:spcPts val="600"/>
              </a:spcBef>
              <a:defRPr/>
            </a:pPr>
            <a:r>
              <a:rPr lang="en-US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Title</a:t>
            </a:r>
            <a:endParaRPr lang="en-US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FF7EC3-3D7E-7582-E46A-B0BF2F0475B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74619" y="3110377"/>
            <a:ext cx="1249772" cy="1249772"/>
          </a:xfrm>
          <a:prstGeom prst="ellipse">
            <a:avLst/>
          </a:prstGeom>
          <a:ln w="38100">
            <a:solidFill>
              <a:schemeClr val="bg1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839B8E4-E364-2E8C-7A58-F22748A185E5}"/>
              </a:ext>
            </a:extLst>
          </p:cNvPr>
          <p:cNvSpPr txBox="1"/>
          <p:nvPr/>
        </p:nvSpPr>
        <p:spPr>
          <a:xfrm>
            <a:off x="6674619" y="2119373"/>
            <a:ext cx="5463827" cy="723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en-US" b="1" dirty="0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Date</a:t>
            </a:r>
          </a:p>
          <a:p>
            <a:pPr>
              <a:spcBef>
                <a:spcPts val="600"/>
              </a:spcBef>
              <a:defRPr/>
            </a:pPr>
            <a:r>
              <a:rPr lang="en-US" b="1" dirty="0" err="1"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Heur</a:t>
            </a:r>
            <a:endParaRPr lang="en-US" b="1" dirty="0"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7142AC-670F-172A-7DB2-646735105C4B}"/>
              </a:ext>
            </a:extLst>
          </p:cNvPr>
          <p:cNvSpPr txBox="1"/>
          <p:nvPr/>
        </p:nvSpPr>
        <p:spPr>
          <a:xfrm>
            <a:off x="6637041" y="4625259"/>
            <a:ext cx="6030034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457200">
              <a:spcBef>
                <a:spcPts val="1200"/>
              </a:spcBef>
              <a:defRPr/>
            </a:pPr>
            <a:r>
              <a:rPr lang="en-US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Description</a:t>
            </a:r>
            <a:endParaRPr lang="en-CA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EB68FB-3096-8966-0AEA-189C21FB9F64}"/>
              </a:ext>
            </a:extLst>
          </p:cNvPr>
          <p:cNvSpPr/>
          <p:nvPr/>
        </p:nvSpPr>
        <p:spPr>
          <a:xfrm>
            <a:off x="6656079" y="1528229"/>
            <a:ext cx="58611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en-US" sz="2800" b="1" spc="20" dirty="0" err="1">
                <a:solidFill>
                  <a:srgbClr val="B40838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Évènement</a:t>
            </a:r>
            <a:r>
              <a:rPr lang="en-US" sz="2800" b="1" spc="20" dirty="0">
                <a:solidFill>
                  <a:srgbClr val="B40838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/</a:t>
            </a:r>
            <a:r>
              <a:rPr lang="en-US" sz="2800" b="1" spc="20" dirty="0" err="1">
                <a:solidFill>
                  <a:srgbClr val="B40838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titre</a:t>
            </a:r>
            <a:endParaRPr lang="en-US" sz="2800" b="1" spc="20" dirty="0">
              <a:solidFill>
                <a:srgbClr val="B40838"/>
              </a:solidFill>
              <a:latin typeface="Arial" panose="020B0604020202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73D848E-8DB0-CF46-4169-DCE8BDA35AE3}"/>
              </a:ext>
            </a:extLst>
          </p:cNvPr>
          <p:cNvSpPr/>
          <p:nvPr/>
        </p:nvSpPr>
        <p:spPr>
          <a:xfrm>
            <a:off x="6674619" y="5987471"/>
            <a:ext cx="1471816" cy="397239"/>
          </a:xfrm>
          <a:prstGeom prst="roundRect">
            <a:avLst/>
          </a:prstGeom>
          <a:solidFill>
            <a:srgbClr val="B40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Inscrivez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DAE9DD3-64E8-5692-4704-D24BCE06ADFB}"/>
              </a:ext>
            </a:extLst>
          </p:cNvPr>
          <p:cNvSpPr/>
          <p:nvPr/>
        </p:nvSpPr>
        <p:spPr>
          <a:xfrm>
            <a:off x="8469625" y="5732345"/>
            <a:ext cx="822833" cy="82283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2EB4799F-22B1-185A-6FB0-5A4552893358}"/>
              </a:ext>
            </a:extLst>
          </p:cNvPr>
          <p:cNvSpPr/>
          <p:nvPr/>
        </p:nvSpPr>
        <p:spPr>
          <a:xfrm>
            <a:off x="10241388" y="5693403"/>
            <a:ext cx="1626873" cy="861774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</a:t>
            </a:r>
          </a:p>
        </p:txBody>
      </p:sp>
      <p:pic>
        <p:nvPicPr>
          <p:cNvPr id="11" name="Picture 10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FE48645D-2E87-F136-BD96-3531B8F70E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68511" y="5848931"/>
            <a:ext cx="616052" cy="616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35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11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Manpreet SANDHU</dc:creator>
  <cp:lastModifiedBy>Melissa CORE-GUNN</cp:lastModifiedBy>
  <cp:revision>4</cp:revision>
  <dcterms:created xsi:type="dcterms:W3CDTF">2025-12-15T17:40:19Z</dcterms:created>
  <dcterms:modified xsi:type="dcterms:W3CDTF">2026-01-22T14:50:18Z</dcterms:modified>
</cp:coreProperties>
</file>