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4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049A513-859B-46E0-90E7-434225BD6168}" v="1" dt="2026-01-22T14:46:05.13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5611"/>
    <p:restoredTop sz="94658"/>
  </p:normalViewPr>
  <p:slideViewPr>
    <p:cSldViewPr snapToGrid="0" showGuides="1">
      <p:cViewPr varScale="1">
        <p:scale>
          <a:sx n="77" d="100"/>
          <a:sy n="77" d="100"/>
        </p:scale>
        <p:origin x="2934" y="90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elissa CORE-GUNN" userId="7191f980-a2af-491c-9fad-36e45b194a4a" providerId="ADAL" clId="{F3F0328F-FE25-45BE-819F-FC124629AA3F}"/>
    <pc:docChg chg="undo custSel modMainMaster">
      <pc:chgData name="Melissa CORE-GUNN" userId="7191f980-a2af-491c-9fad-36e45b194a4a" providerId="ADAL" clId="{F3F0328F-FE25-45BE-819F-FC124629AA3F}" dt="2026-01-22T14:48:32.562" v="49" actId="478"/>
      <pc:docMkLst>
        <pc:docMk/>
      </pc:docMkLst>
      <pc:sldMasterChg chg="addSp delSp modSp mod">
        <pc:chgData name="Melissa CORE-GUNN" userId="7191f980-a2af-491c-9fad-36e45b194a4a" providerId="ADAL" clId="{F3F0328F-FE25-45BE-819F-FC124629AA3F}" dt="2026-01-22T14:48:32.562" v="49" actId="478"/>
        <pc:sldMasterMkLst>
          <pc:docMk/>
          <pc:sldMasterMk cId="1152401184" sldId="2147483674"/>
        </pc:sldMasterMkLst>
        <pc:picChg chg="add del mod modCrop">
          <ac:chgData name="Melissa CORE-GUNN" userId="7191f980-a2af-491c-9fad-36e45b194a4a" providerId="ADAL" clId="{F3F0328F-FE25-45BE-819F-FC124629AA3F}" dt="2026-01-22T14:48:32.562" v="49" actId="478"/>
          <ac:picMkLst>
            <pc:docMk/>
            <pc:sldMasterMk cId="1152401184" sldId="2147483674"/>
            <ac:picMk id="3" creationId="{11B19803-F547-282E-5D10-C4B66FFA8143}"/>
          </ac:picMkLst>
        </pc:pic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654539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68">
          <p15:clr>
            <a:srgbClr val="FBAE40"/>
          </p15:clr>
        </p15:guide>
        <p15:guide id="2" pos="2448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205EA271-0DEB-4209-F8BD-6B273F81B65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0" y="0"/>
            <a:ext cx="7772400" cy="1005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24011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EA1D821-780F-3756-EDAA-52A849A4F328}"/>
              </a:ext>
            </a:extLst>
          </p:cNvPr>
          <p:cNvSpPr txBox="1"/>
          <p:nvPr/>
        </p:nvSpPr>
        <p:spPr>
          <a:xfrm>
            <a:off x="1537409" y="6505792"/>
            <a:ext cx="4054023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457200">
              <a:spcBef>
                <a:spcPts val="600"/>
              </a:spcBef>
              <a:defRPr/>
            </a:pPr>
            <a:r>
              <a:rPr lang="en-US" sz="2000" b="1" kern="100" dirty="0">
                <a:effectLst/>
                <a:latin typeface="Arial" panose="020B0604020202020204" pitchFamily="34" charset="0"/>
                <a:ea typeface="Source Sans Pro Black" panose="020B0503030403020204" pitchFamily="34" charset="0"/>
                <a:cs typeface="Arial" panose="020B0604020202020204" pitchFamily="34" charset="0"/>
              </a:rPr>
              <a:t>Speaker name • Title</a:t>
            </a:r>
            <a:endParaRPr lang="en-US" sz="2000" b="1" kern="100" dirty="0">
              <a:latin typeface="Arial" panose="020B0604020202020204" pitchFamily="34" charset="0"/>
              <a:ea typeface="Source Sans Pro Black" panose="020B0503030403020204" pitchFamily="34" charset="0"/>
              <a:cs typeface="Arial" panose="020B0604020202020204" pitchFamily="34" charset="0"/>
            </a:endParaRPr>
          </a:p>
          <a:p>
            <a:pPr>
              <a:spcBef>
                <a:spcPts val="1200"/>
              </a:spcBef>
              <a:defRPr/>
            </a:pPr>
            <a:r>
              <a:rPr lang="en-US" sz="20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Event/talk overview</a:t>
            </a:r>
            <a:endParaRPr lang="en-CA" sz="20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544E46B-6A77-6EC1-76EE-17BD9BC0A20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3514" t="16076" r="11934" b="9372"/>
          <a:stretch/>
        </p:blipFill>
        <p:spPr>
          <a:xfrm>
            <a:off x="304713" y="6567344"/>
            <a:ext cx="1003335" cy="1003335"/>
          </a:xfrm>
          <a:prstGeom prst="ellipse">
            <a:avLst/>
          </a:prstGeom>
          <a:ln w="38100">
            <a:solidFill>
              <a:schemeClr val="bg1"/>
            </a:solidFill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0DA2E23-D554-98B9-70AB-8167E6CD8568}"/>
              </a:ext>
            </a:extLst>
          </p:cNvPr>
          <p:cNvSpPr txBox="1"/>
          <p:nvPr/>
        </p:nvSpPr>
        <p:spPr>
          <a:xfrm>
            <a:off x="304713" y="5521550"/>
            <a:ext cx="5463827" cy="7848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defRPr/>
            </a:pPr>
            <a:r>
              <a:rPr lang="en-US" sz="2000" b="1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Date</a:t>
            </a:r>
          </a:p>
          <a:p>
            <a:pPr>
              <a:spcBef>
                <a:spcPts val="600"/>
              </a:spcBef>
              <a:defRPr/>
            </a:pPr>
            <a:r>
              <a:rPr lang="en-US" sz="2000" b="1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Time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22A1DCC-4382-9696-0599-0B7C63B432ED}"/>
              </a:ext>
            </a:extLst>
          </p:cNvPr>
          <p:cNvSpPr/>
          <p:nvPr/>
        </p:nvSpPr>
        <p:spPr>
          <a:xfrm>
            <a:off x="304713" y="4963884"/>
            <a:ext cx="586110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57200">
              <a:defRPr/>
            </a:pPr>
            <a:r>
              <a:rPr lang="en-US" sz="2800" b="1" spc="20" dirty="0">
                <a:solidFill>
                  <a:schemeClr val="accent1"/>
                </a:solidFill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Event/talk title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CF700F4F-52AE-1BEE-35AB-968EB574513C}"/>
              </a:ext>
            </a:extLst>
          </p:cNvPr>
          <p:cNvSpPr/>
          <p:nvPr/>
        </p:nvSpPr>
        <p:spPr>
          <a:xfrm>
            <a:off x="304713" y="8407041"/>
            <a:ext cx="1307271" cy="397239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REGISTER </a:t>
            </a: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7C3A2595-96C0-A0E1-598B-70FEE99213F4}"/>
              </a:ext>
            </a:extLst>
          </p:cNvPr>
          <p:cNvSpPr/>
          <p:nvPr/>
        </p:nvSpPr>
        <p:spPr>
          <a:xfrm>
            <a:off x="1728012" y="8174774"/>
            <a:ext cx="861775" cy="861775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Graphic 8" descr="Qr Code with solid fill">
            <a:extLst>
              <a:ext uri="{FF2B5EF4-FFF2-40B4-BE49-F238E27FC236}">
                <a16:creationId xmlns:a16="http://schemas.microsoft.com/office/drawing/2014/main" id="{C4D9C848-1DE1-DB7E-F5A6-26F35B55846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728011" y="8174774"/>
            <a:ext cx="861775" cy="861775"/>
          </a:xfrm>
          <a:prstGeom prst="rect">
            <a:avLst/>
          </a:prstGeom>
        </p:spPr>
      </p:pic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BFC61A80-B8A4-BDBD-169E-84D1E53318FA}"/>
              </a:ext>
            </a:extLst>
          </p:cNvPr>
          <p:cNvSpPr/>
          <p:nvPr/>
        </p:nvSpPr>
        <p:spPr>
          <a:xfrm>
            <a:off x="5768540" y="8174775"/>
            <a:ext cx="1626873" cy="861774"/>
          </a:xfrm>
          <a:prstGeom prst="round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23311905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UOHI">
      <a:dk1>
        <a:srgbClr val="202529"/>
      </a:dk1>
      <a:lt1>
        <a:srgbClr val="FFFFFF"/>
      </a:lt1>
      <a:dk2>
        <a:srgbClr val="E1E1EB"/>
      </a:dk2>
      <a:lt2>
        <a:srgbClr val="F3F6FD"/>
      </a:lt2>
      <a:accent1>
        <a:srgbClr val="B30838"/>
      </a:accent1>
      <a:accent2>
        <a:srgbClr val="05A69D"/>
      </a:accent2>
      <a:accent3>
        <a:srgbClr val="98DAD3"/>
      </a:accent3>
      <a:accent4>
        <a:srgbClr val="FFFFFF"/>
      </a:accent4>
      <a:accent5>
        <a:srgbClr val="FFFFFF"/>
      </a:accent5>
      <a:accent6>
        <a:srgbClr val="FFFFFF"/>
      </a:accent6>
      <a:hlink>
        <a:srgbClr val="B30838"/>
      </a:hlink>
      <a:folHlink>
        <a:srgbClr val="B30838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48</TotalTime>
  <Words>16</Words>
  <Application>Microsoft Office PowerPoint</Application>
  <PresentationFormat>Custom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Angela Poitras</dc:creator>
  <cp:lastModifiedBy>Melissa CORE-GUNN</cp:lastModifiedBy>
  <cp:revision>3</cp:revision>
  <dcterms:created xsi:type="dcterms:W3CDTF">2025-02-01T17:58:16Z</dcterms:created>
  <dcterms:modified xsi:type="dcterms:W3CDTF">2026-01-22T14:48:32Z</dcterms:modified>
</cp:coreProperties>
</file>