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hUlTToGMmr1JXejTMFuIMW4GuK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7772400" cy="10058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screenshot of a phone&#10;&#10;AI-generated content may be incorrect." id="9" name="Google Shape;9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7772400" cy="10058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/>
        </p:nvSpPr>
        <p:spPr>
          <a:xfrm>
            <a:off x="1537409" y="6824451"/>
            <a:ext cx="4054023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name • Title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2000" u="none" cap="none" strike="noStrike">
              <a:solidFill>
                <a:srgbClr val="3C454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b="9372" l="13514" r="11934" t="16076"/>
          <a:stretch/>
        </p:blipFill>
        <p:spPr>
          <a:xfrm>
            <a:off x="304713" y="6886003"/>
            <a:ext cx="1003335" cy="1003335"/>
          </a:xfrm>
          <a:prstGeom prst="ellipse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7" name="Google Shape;17;p2"/>
          <p:cNvSpPr txBox="1"/>
          <p:nvPr/>
        </p:nvSpPr>
        <p:spPr>
          <a:xfrm>
            <a:off x="304713" y="5826355"/>
            <a:ext cx="5463827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Heur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304713" y="5268689"/>
            <a:ext cx="586110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Évènement/titre</a:t>
            </a:r>
            <a:endParaRPr b="1" i="0" sz="2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304713" y="8462461"/>
            <a:ext cx="1307271" cy="397239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Inscrivez </a:t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728012" y="8230194"/>
            <a:ext cx="861775" cy="8617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Qr Code with solid fill" id="21" name="Google Shape;2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28011" y="8230194"/>
            <a:ext cx="861775" cy="86177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"/>
          <p:cNvSpPr/>
          <p:nvPr/>
        </p:nvSpPr>
        <p:spPr>
          <a:xfrm>
            <a:off x="5768540" y="8230195"/>
            <a:ext cx="1626873" cy="861774"/>
          </a:xfrm>
          <a:prstGeom prst="roundRect">
            <a:avLst>
              <a:gd fmla="val 16667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UOHI">
      <a:dk1>
        <a:srgbClr val="202529"/>
      </a:dk1>
      <a:lt1>
        <a:srgbClr val="FFFFFF"/>
      </a:lt1>
      <a:dk2>
        <a:srgbClr val="E1E1EB"/>
      </a:dk2>
      <a:lt2>
        <a:srgbClr val="F3F6FD"/>
      </a:lt2>
      <a:accent1>
        <a:srgbClr val="B30838"/>
      </a:accent1>
      <a:accent2>
        <a:srgbClr val="05A69D"/>
      </a:accent2>
      <a:accent3>
        <a:srgbClr val="98DAD3"/>
      </a:accent3>
      <a:accent4>
        <a:srgbClr val="FFFFFF"/>
      </a:accent4>
      <a:accent5>
        <a:srgbClr val="FFFFFF"/>
      </a:accent5>
      <a:accent6>
        <a:srgbClr val="FFFFFF"/>
      </a:accent6>
      <a:hlink>
        <a:srgbClr val="B30838"/>
      </a:hlink>
      <a:folHlink>
        <a:srgbClr val="B3083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UOHI">
      <a:dk1>
        <a:srgbClr val="202529"/>
      </a:dk1>
      <a:lt1>
        <a:srgbClr val="FFFFFF"/>
      </a:lt1>
      <a:dk2>
        <a:srgbClr val="E1E1EB"/>
      </a:dk2>
      <a:lt2>
        <a:srgbClr val="F3F6FD"/>
      </a:lt2>
      <a:accent1>
        <a:srgbClr val="B30838"/>
      </a:accent1>
      <a:accent2>
        <a:srgbClr val="05A69D"/>
      </a:accent2>
      <a:accent3>
        <a:srgbClr val="98DAD3"/>
      </a:accent3>
      <a:accent4>
        <a:srgbClr val="FFFFFF"/>
      </a:accent4>
      <a:accent5>
        <a:srgbClr val="FFFFFF"/>
      </a:accent5>
      <a:accent6>
        <a:srgbClr val="FFFFFF"/>
      </a:accent6>
      <a:hlink>
        <a:srgbClr val="B30838"/>
      </a:hlink>
      <a:folHlink>
        <a:srgbClr val="B3083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2025-02-01T17:58:16Z</dcterms:created>
  <dc:creator>Angela Poitras</dc:creator>
</cp:coreProperties>
</file>